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7.xml"/>
  <Override ContentType="application/vnd.openxmlformats-officedocument.presentationml.slide+xml" PartName="/ppt/slides/slide1.xml"/>
  <Override ContentType="application/vnd.openxmlformats-officedocument.presentationml.slide+xml" PartName="/ppt/slides/slide8.xml"/>
  <Override ContentType="application/vnd.openxmlformats-officedocument.presentationml.slide+xml" PartName="/ppt/slides/slide10.xml"/>
  <Override ContentType="application/vnd.openxmlformats-officedocument.presentationml.slide+xml" PartName="/ppt/slides/slide4.xml"/>
  <Override ContentType="application/vnd.openxmlformats-officedocument.presentationml.slide+xml" PartName="/ppt/slides/slide2.xml"/>
  <Override ContentType="application/vnd.openxmlformats-officedocument.presentationml.slide+xml" PartName="/ppt/slides/slide9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3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Type="http://schemas.openxmlformats.org/officeDocument/2006/relationships/officeDocument" Id="rId1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c:Ignorable="mv" autoCompressPictures="0" mc:PreserveAttributes="mv:*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9144000"/>
  <p:notesSz cy="9144000" cx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ype="http://schemas.openxmlformats.org/officeDocument/2006/relationships/slide" Id="rId15" Target="slides/slide10.xml"/><Relationship Type="http://schemas.openxmlformats.org/officeDocument/2006/relationships/slide" Id="rId14" Target="slides/slide9.xml"/><Relationship Type="http://schemas.openxmlformats.org/officeDocument/2006/relationships/presProps" Id="rId2" Target="presProps.xml"/><Relationship Type="http://schemas.openxmlformats.org/officeDocument/2006/relationships/slide" Id="rId12" Target="slides/slide7.xml"/><Relationship Type="http://schemas.openxmlformats.org/officeDocument/2006/relationships/theme" Id="rId1" Target="theme/theme1.xml"/><Relationship Type="http://schemas.openxmlformats.org/officeDocument/2006/relationships/slide" Id="rId13" Target="slides/slide8.xml"/><Relationship Type="http://schemas.openxmlformats.org/officeDocument/2006/relationships/slideMaster" Id="rId4" Target="slideMasters/slideMaster1.xml"/><Relationship Type="http://schemas.openxmlformats.org/officeDocument/2006/relationships/slide" Id="rId10" Target="slides/slide5.xml"/><Relationship Type="http://schemas.openxmlformats.org/officeDocument/2006/relationships/tableStyles" Id="rId3" Target="tableStyles.xml"/><Relationship Type="http://schemas.openxmlformats.org/officeDocument/2006/relationships/slide" Id="rId11" Target="slides/slide6.xml"/><Relationship Type="http://schemas.openxmlformats.org/officeDocument/2006/relationships/slide" Id="rId9" Target="slides/slide4.xml"/><Relationship Type="http://schemas.openxmlformats.org/officeDocument/2006/relationships/slide" Id="rId6" Target="slides/slide1.xml"/><Relationship Type="http://schemas.openxmlformats.org/officeDocument/2006/relationships/notesMaster" Id="rId5" Target="notesMasters/notesMaster1.xml"/><Relationship Type="http://schemas.openxmlformats.org/officeDocument/2006/relationships/slide" Id="rId8" Target="slides/slide3.xml"/><Relationship Type="http://schemas.openxmlformats.org/officeDocument/2006/relationships/slide" Id="rId7" Target="slides/slide2.xml"/></Relationships>
</file>

<file path=ppt/notesMasters/_rels/notesMaster1.xml.rels><?xml version="1.0" encoding="UTF-8" standalone="yes"?><Relationships xmlns="http://schemas.openxmlformats.org/package/2006/relationships"><Relationship Type="http://schemas.openxmlformats.org/officeDocument/2006/relationships/theme" Id="rId1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Shape 2" id="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name="Shape 3" id="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bIns="91425" tIns="91425" anchor="t" lIns="91425" rIns="91425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6="accent6" tx2="lt2" accent5="accent5" bg2="dk2" tx1="dk1" accent4="accent4" bg1="lt1" accent3="accent3" accent2="accent2" accent1="accent1" folHlink="folHlink" hlink="hlink"/>
</p:notesMaster>
</file>

<file path=ppt/notesSlides/_rels/notesSlide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2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3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4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5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6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7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8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9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5" id="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6" id="26"/>
          <p:cNvSpPr/>
          <p:nvPr>
            <p:ph type="sldImg" idx="2"/>
          </p:nvPr>
        </p:nvSpPr>
        <p:spPr>
          <a:xfrm>
            <a:off y="685800" x="1143225"/>
            <a:ext cy="3429000" cx="4572225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7" id="27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99" id="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0" id="100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01" id="101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32" id="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3" id="3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34" id="3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40" id="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1" id="41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42" id="42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48" id="4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9" id="49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50" id="50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55" id="5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6" id="56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57" id="57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66" id="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7" id="67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68" id="68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77" id="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8" id="78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79" id="79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87" id="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8" id="88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89" id="89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93" id="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4" id="94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95" id="95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7" id="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" id="8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9" id="9"/>
          <p:cNvSpPr txBox="1"/>
          <p:nvPr>
            <p:ph type="subTitle" idx="1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10" id="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" id="1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2" id="12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indent="-285750" marL="742950" rtl="0">
              <a:defRPr/>
            </a:lvl2pPr>
            <a:lvl3pPr indent="-228600" marL="1143000" rtl="0">
              <a:defRPr/>
            </a:lvl3pPr>
            <a:lvl4pPr indent="-228600" marL="16002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13" id="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4" id="1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5" id="15"/>
          <p:cNvSpPr txBox="1"/>
          <p:nvPr>
            <p:ph type="body" idx="1"/>
          </p:nvPr>
        </p:nvSpPr>
        <p:spPr>
          <a:xfrm>
            <a:off y="1600200" x="457200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16" id="16"/>
          <p:cNvSpPr txBox="1"/>
          <p:nvPr>
            <p:ph type="body" idx="2"/>
          </p:nvPr>
        </p:nvSpPr>
        <p:spPr>
          <a:xfrm>
            <a:off y="1600200" x="4692273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17" id="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" id="1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19" id="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0" id="20"/>
          <p:cNvSpPr txBox="1"/>
          <p:nvPr>
            <p:ph type="body" idx="1"/>
          </p:nvPr>
        </p:nvSpPr>
        <p:spPr>
          <a:xfrm>
            <a:off y="5875078" x="457200"/>
            <a:ext cy="692693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21" id="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2.xml"/><Relationship Type="http://schemas.openxmlformats.org/officeDocument/2006/relationships/slideLayout" Id="rId1" Target="../slideLayouts/slideLayout1.xml"/><Relationship Type="http://schemas.openxmlformats.org/officeDocument/2006/relationships/slideLayout" Id="rId4" Target="../slideLayouts/slideLayout4.xml"/><Relationship Type="http://schemas.openxmlformats.org/officeDocument/2006/relationships/slideLayout" Id="rId3" Target="../slideLayouts/slideLayout3.xml"/><Relationship Type="http://schemas.openxmlformats.org/officeDocument/2006/relationships/slideLayout" Id="rId6" Target="../slideLayouts/slideLayout6.xml"/><Relationship Type="http://schemas.openxmlformats.org/officeDocument/2006/relationships/slideLayout" Id="rId5" Target="../slideLayouts/slideLayout5.xml"/><Relationship Type="http://schemas.openxmlformats.org/officeDocument/2006/relationships/theme" Id="rId7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name="Shape 4" id="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" id="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6" id="6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.xml"/><Relationship Type="http://schemas.openxmlformats.org/officeDocument/2006/relationships/slideLayout" Id="rId1" Target="../slideLayouts/slideLayout1.xml"/></Relationships>
</file>

<file path=ppt/slides/_rels/slide10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0.xml"/><Relationship Type="http://schemas.openxmlformats.org/officeDocument/2006/relationships/slideLayout" Id="rId1" Target="../slideLayouts/slideLayout2.xml"/></Relationships>
</file>

<file path=ppt/slides/_rels/slide2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2.xml"/><Relationship Type="http://schemas.openxmlformats.org/officeDocument/2006/relationships/slideLayout" Id="rId1" Target="../slideLayouts/slideLayout2.xml"/><Relationship Type="http://schemas.openxmlformats.org/officeDocument/2006/relationships/image" Id="rId3" Target="../media/image00.png"/></Relationships>
</file>

<file path=ppt/slides/_rels/slide3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3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9.jpg"/><Relationship Type="http://schemas.openxmlformats.org/officeDocument/2006/relationships/image" Id="rId3" Target="../media/image03.jpg"/></Relationships>
</file>

<file path=ppt/slides/_rels/slide4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4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4.jpg"/><Relationship Type="http://schemas.openxmlformats.org/officeDocument/2006/relationships/image" Id="rId3" Target="../media/image06.jpg"/></Relationships>
</file>

<file path=ppt/slides/_rels/slide5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5.xml"/><Relationship Type="http://schemas.openxmlformats.org/officeDocument/2006/relationships/slideLayout" Id="rId1" Target="../slideLayouts/slideLayout2.xml"/><Relationship Type="http://schemas.openxmlformats.org/officeDocument/2006/relationships/image" Id="rId3" Target="../media/image01.jpg"/></Relationships>
</file>

<file path=ppt/slides/_rels/slide6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6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5.jpg"/><Relationship Type="http://schemas.openxmlformats.org/officeDocument/2006/relationships/image" Id="rId3" Target="../media/image12.jpg"/><Relationship Type="http://schemas.openxmlformats.org/officeDocument/2006/relationships/image" Id="rId6" Target="../media/image13.jpg"/><Relationship Type="http://schemas.openxmlformats.org/officeDocument/2006/relationships/image" Id="rId5" Target="../media/image02.jpg"/></Relationships>
</file>

<file path=ppt/slides/_rels/slide7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7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10.jpg"/><Relationship Type="http://schemas.openxmlformats.org/officeDocument/2006/relationships/image" Id="rId3" Target="../media/image15.jpg"/><Relationship Type="http://schemas.openxmlformats.org/officeDocument/2006/relationships/image" Id="rId6" Target="../media/image17.jpg"/><Relationship Type="http://schemas.openxmlformats.org/officeDocument/2006/relationships/image" Id="rId5" Target="../media/image07.jpg"/><Relationship Type="http://schemas.openxmlformats.org/officeDocument/2006/relationships/image" Id="rId7" Target="../media/image14.jpg"/></Relationships>
</file>

<file path=ppt/slides/_rels/slide8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8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16.jpg"/><Relationship Type="http://schemas.openxmlformats.org/officeDocument/2006/relationships/image" Id="rId3" Target="../media/image11.png"/><Relationship Type="http://schemas.openxmlformats.org/officeDocument/2006/relationships/image" Id="rId6" Target="../media/image18.jpg"/><Relationship Type="http://schemas.openxmlformats.org/officeDocument/2006/relationships/image" Id="rId5" Target="../media/image08.jpg"/></Relationships>
</file>

<file path=ppt/slides/_rels/slide9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9.xml"/><Relationship Type="http://schemas.openxmlformats.org/officeDocument/2006/relationships/slideLayout" Id="rId1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2" id="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3" id="23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Corsica</a:t>
            </a:r>
          </a:p>
        </p:txBody>
      </p:sp>
      <p:sp>
        <p:nvSpPr>
          <p:cNvPr name="Shape 24" id="24"/>
          <p:cNvSpPr txBox="1"/>
          <p:nvPr>
            <p:ph type="subTitle" idx="1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by Whitney Young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96" id="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7" id="9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  <p:sp>
        <p:nvSpPr>
          <p:cNvPr name="Shape 98" id="98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1.news.bcc.co.uk/dna/place-lancashire/plain/h790021</a:t>
            </a:r>
          </a:p>
          <a:p>
            <a:pPr rtl="0" lvl="0">
              <a:buNone/>
            </a:pPr>
            <a:r>
              <a:rPr lang="en"/>
              <a:t>2.www.corsica.co.uk/docs/corsica-guide/what-to-expect</a:t>
            </a:r>
          </a:p>
          <a:p>
            <a:pPr rtl="0" lvl="0">
              <a:buNone/>
            </a:pPr>
            <a:r>
              <a:rPr lang="en"/>
              <a:t>3.www.britannica.com/ebchecked/topic/13870/corsica</a:t>
            </a:r>
          </a:p>
          <a:p>
            <a:pPr rtl="0" lvl="0">
              <a:buNone/>
            </a:pPr>
            <a:r>
              <a:rPr lang="en"/>
              <a:t>4.www.famouswhy.com/born_where/location/corsica.html</a:t>
            </a:r>
          </a:p>
          <a:p>
            <a:pPr>
              <a:buNone/>
            </a:pPr>
            <a:r>
              <a:rPr lang="en"/>
              <a:t>5.www.corsica.co.uk/docs/corsica-guide/what-to-expect/festivals-and-events.aspx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8" id="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9" id="2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Nom de la région</a:t>
            </a:r>
          </a:p>
        </p:txBody>
      </p:sp>
      <p:sp>
        <p:nvSpPr>
          <p:cNvPr name="Shape 30" id="30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Nom Corsica</a:t>
            </a:r>
          </a:p>
          <a:p>
            <a:pPr rtl="0" lvl="0">
              <a:buNone/>
            </a:pPr>
            <a:r>
              <a:rPr lang="en"/>
              <a:t>Capitale Ajaccio</a:t>
            </a:r>
          </a:p>
          <a:p>
            <a:pPr>
              <a:buNone/>
            </a:pPr>
            <a:r>
              <a:rPr lang="en"/>
              <a:t>flaq</a:t>
            </a:r>
          </a:p>
        </p:txBody>
      </p:sp>
      <p:sp>
        <p:nvSpPr>
          <p:cNvPr name="Shape 31" id="31"/>
          <p:cNvSpPr/>
          <p:nvPr/>
        </p:nvSpPr>
        <p:spPr>
          <a:xfrm>
            <a:off y="2150225" x="3558723"/>
            <a:ext cy="3064424" cx="512807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35" id="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6" id="3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géographique</a:t>
            </a:r>
          </a:p>
        </p:txBody>
      </p:sp>
      <p:sp>
        <p:nvSpPr>
          <p:cNvPr name="Shape 37" id="37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IL est situé au sud- l'est de France. Dans Corsica il ya les montagne. IL est été de volcan.</a:t>
            </a:r>
          </a:p>
        </p:txBody>
      </p:sp>
      <p:sp>
        <p:nvSpPr>
          <p:cNvPr name="Shape 38" id="38"/>
          <p:cNvSpPr/>
          <p:nvPr/>
        </p:nvSpPr>
        <p:spPr>
          <a:xfrm>
            <a:off y="2859607" x="4355242"/>
            <a:ext cy="2458904" cx="409853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39" id="39"/>
          <p:cNvSpPr/>
          <p:nvPr/>
        </p:nvSpPr>
        <p:spPr>
          <a:xfrm>
            <a:off y="2785372" x="967997"/>
            <a:ext cy="2607374" cx="277434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43" id="4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4" id="4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politique</a:t>
            </a:r>
          </a:p>
        </p:txBody>
      </p:sp>
      <p:sp>
        <p:nvSpPr>
          <p:cNvPr name="Shape 45" id="45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ils sont représentant François vendasi et Nicolas alfonsi.</a:t>
            </a:r>
          </a:p>
          <a:p>
            <a:pPr rtl="0" lvl="0">
              <a:buNone/>
            </a:pPr>
            <a:r>
              <a:rPr lang="en"/>
              <a:t>leurs avoir une </a:t>
            </a:r>
          </a:p>
          <a:p>
            <a:pPr rtl="0" lvl="0">
              <a:buNone/>
            </a:pPr>
            <a:r>
              <a:rPr lang="en"/>
              <a:t>république</a:t>
            </a:r>
          </a:p>
          <a:p>
            <a:pPr rtl="0" lvl="0">
              <a:buNone/>
            </a:pPr>
            <a:r>
              <a:rPr lang="en"/>
              <a:t>gouvemement.</a:t>
            </a:r>
          </a:p>
          <a:p>
            <a:r>
              <a:t/>
            </a:r>
          </a:p>
        </p:txBody>
      </p:sp>
      <p:sp>
        <p:nvSpPr>
          <p:cNvPr name="Shape 46" id="46"/>
          <p:cNvSpPr/>
          <p:nvPr/>
        </p:nvSpPr>
        <p:spPr>
          <a:xfrm>
            <a:off y="2251600" x="6365744"/>
            <a:ext cy="2919217" cx="20129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47" id="47"/>
          <p:cNvSpPr/>
          <p:nvPr/>
        </p:nvSpPr>
        <p:spPr>
          <a:xfrm>
            <a:off y="2289116" x="4177558"/>
            <a:ext cy="2844186" cx="19626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51" id="5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2" id="5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name="Shape 53" id="53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il prend Romain empiré le pouvoir corsica</a:t>
            </a:r>
          </a:p>
          <a:p>
            <a:pPr rtl="0" lvl="0">
              <a:buNone/>
            </a:pPr>
            <a:r>
              <a:rPr lang="en"/>
              <a:t>Aprés 26 ans commandant Pasquale paoli a  indépendance conquis pour corsica.</a:t>
            </a:r>
          </a:p>
          <a:p>
            <a:pPr>
              <a:buNone/>
            </a:pPr>
            <a:r>
              <a:rPr lang="en"/>
              <a:t>Italien prés un de le langues.</a:t>
            </a:r>
          </a:p>
        </p:txBody>
      </p:sp>
      <p:sp>
        <p:nvSpPr>
          <p:cNvPr name="Shape 54" id="54"/>
          <p:cNvSpPr/>
          <p:nvPr/>
        </p:nvSpPr>
        <p:spPr>
          <a:xfrm>
            <a:off y="3342700" x="6030675"/>
            <a:ext cy="3057525" cx="2381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58" id="5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9" id="5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Histoire con.</a:t>
            </a:r>
          </a:p>
        </p:txBody>
      </p:sp>
      <p:sp>
        <p:nvSpPr>
          <p:cNvPr name="Shape 60" id="60"/>
          <p:cNvSpPr txBox="1"/>
          <p:nvPr>
            <p:ph type="body" idx="1"/>
          </p:nvPr>
        </p:nvSpPr>
        <p:spPr>
          <a:xfrm>
            <a:off y="1417637" x="376150"/>
            <a:ext cy="5382899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Célèbres né/es à corsica:</a:t>
            </a:r>
          </a:p>
          <a:p>
            <a:pPr rtl="0" lvl="0">
              <a:buNone/>
            </a:pPr>
            <a:r>
              <a:rPr lang="en"/>
              <a:t>Mary Brian Feb.17,1906</a:t>
            </a:r>
          </a:p>
          <a:p>
            <a:pPr rtl="0" lvl="0">
              <a:buNone/>
            </a:pPr>
            <a:r>
              <a:rPr lang="en"/>
              <a:t>Skip Hicks Oct.13,1974</a:t>
            </a:r>
          </a:p>
          <a:p>
            <a:pPr rtl="0" lvl="0">
              <a:buNone/>
            </a:pPr>
            <a:r>
              <a:rPr lang="en"/>
              <a:t>Myron Smith Mars 28,1975</a:t>
            </a:r>
          </a:p>
          <a:p>
            <a:pPr rtl="0" lvl="0">
              <a:buNone/>
            </a:pPr>
            <a:r>
              <a:rPr lang="en"/>
              <a:t>Danny Colbert Dec. 15,1950</a:t>
            </a:r>
          </a:p>
          <a:p>
            <a:pPr rtl="0" lvl="0">
              <a:buNone/>
            </a:pPr>
            <a:r>
              <a:rPr lang="en"/>
              <a:t>Danzell Lee  Mars 16,1963</a:t>
            </a:r>
          </a:p>
          <a:p>
            <a:pPr rtl="0" lvl="0">
              <a:buNone/>
            </a:pPr>
            <a:r>
              <a:rPr lang="en"/>
              <a:t>Steve Howell Dec. 20,1956</a:t>
            </a:r>
          </a:p>
          <a:p>
            <a:pPr rtl="0" lvl="0">
              <a:buNone/>
            </a:pPr>
            <a:r>
              <a:rPr lang="en"/>
              <a:t>Lezlie Deane June 1,1964</a:t>
            </a:r>
          </a:p>
          <a:p>
            <a:pPr>
              <a:buNone/>
            </a:pPr>
            <a:r>
              <a:rPr lang="en"/>
              <a:t>Jacqueline Logan Nov.30,1901</a:t>
            </a:r>
          </a:p>
        </p:txBody>
      </p:sp>
      <p:sp>
        <p:nvSpPr>
          <p:cNvPr name="Shape 61" id="61"/>
          <p:cNvSpPr txBox="1"/>
          <p:nvPr/>
        </p:nvSpPr>
        <p:spPr>
          <a:xfrm>
            <a:off y="772725" x="4709675"/>
            <a:ext cy="2350500" cx="45989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3000"/>
              <a:t>Felto Prewitt May 17,1924</a:t>
            </a:r>
          </a:p>
          <a:p>
            <a:pPr rtl="0" lvl="0">
              <a:buNone/>
            </a:pPr>
            <a:r>
              <a:rPr lang="en" sz="3000"/>
              <a:t>Ray Jacobs Nov. 21,1938</a:t>
            </a:r>
          </a:p>
          <a:p>
            <a:pPr>
              <a:buNone/>
            </a:pPr>
            <a:r>
              <a:rPr lang="en" sz="3000"/>
              <a:t>Jay Hornbeak Sept. 9,1911</a:t>
            </a:r>
          </a:p>
        </p:txBody>
      </p:sp>
      <p:sp>
        <p:nvSpPr>
          <p:cNvPr name="Shape 62" id="62"/>
          <p:cNvSpPr/>
          <p:nvPr/>
        </p:nvSpPr>
        <p:spPr>
          <a:xfrm>
            <a:off y="2695895" x="6076407"/>
            <a:ext cy="1530030" cx="122258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63" id="63"/>
          <p:cNvSpPr/>
          <p:nvPr/>
        </p:nvSpPr>
        <p:spPr>
          <a:xfrm>
            <a:off y="2632075" x="7453085"/>
            <a:ext cy="1593850" cx="103947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64" id="64"/>
          <p:cNvSpPr/>
          <p:nvPr/>
        </p:nvSpPr>
        <p:spPr>
          <a:xfrm>
            <a:off y="4406900" x="5843880"/>
            <a:ext cy="1524000" cx="114153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name="Shape 65" id="65"/>
          <p:cNvSpPr/>
          <p:nvPr/>
        </p:nvSpPr>
        <p:spPr>
          <a:xfrm>
            <a:off y="4438650" x="7298989"/>
            <a:ext cy="1460499" cx="146049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69" id="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0" id="7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name="Shape 71" id="71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Produire: vin, viande, formage,poisson</a:t>
            </a:r>
          </a:p>
        </p:txBody>
      </p:sp>
      <p:sp>
        <p:nvSpPr>
          <p:cNvPr name="Shape 72" id="72"/>
          <p:cNvSpPr/>
          <p:nvPr/>
        </p:nvSpPr>
        <p:spPr>
          <a:xfrm>
            <a:off y="2462914" x="558800"/>
            <a:ext cy="3077171" cx="241696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73" id="73"/>
          <p:cNvSpPr/>
          <p:nvPr/>
        </p:nvSpPr>
        <p:spPr>
          <a:xfrm>
            <a:off y="2462914" x="3211057"/>
            <a:ext cy="1856289" cx="28176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74" id="74"/>
          <p:cNvSpPr/>
          <p:nvPr/>
        </p:nvSpPr>
        <p:spPr>
          <a:xfrm>
            <a:off y="4470400" x="3352075"/>
            <a:ext cy="1587499" cx="253561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name="Shape 75" id="75"/>
          <p:cNvSpPr/>
          <p:nvPr/>
        </p:nvSpPr>
        <p:spPr>
          <a:xfrm>
            <a:off y="2286000" x="6320276"/>
            <a:ext cy="1627406" cx="217602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sp>
        <p:nvSpPr>
          <p:cNvPr name="Shape 76" id="76"/>
          <p:cNvSpPr/>
          <p:nvPr/>
        </p:nvSpPr>
        <p:spPr>
          <a:xfrm>
            <a:off y="4356148" x="6051867"/>
            <a:ext cy="1816002" cx="2712837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80" id="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1" id="8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culture con.</a:t>
            </a:r>
          </a:p>
        </p:txBody>
      </p:sp>
      <p:sp>
        <p:nvSpPr>
          <p:cNvPr name="Shape 82" id="82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ils ont rural foire et fête des coin produire.</a:t>
            </a:r>
          </a:p>
        </p:txBody>
      </p:sp>
      <p:sp>
        <p:nvSpPr>
          <p:cNvPr name="Shape 83" id="83"/>
          <p:cNvSpPr/>
          <p:nvPr/>
        </p:nvSpPr>
        <p:spPr>
          <a:xfrm>
            <a:off y="2355849" x="750887"/>
            <a:ext cy="1704496" cx="261905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84" id="84"/>
          <p:cNvSpPr/>
          <p:nvPr/>
        </p:nvSpPr>
        <p:spPr>
          <a:xfrm>
            <a:off y="4250846" x="769854"/>
            <a:ext cy="1735666" cx="260008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85" id="85"/>
          <p:cNvSpPr/>
          <p:nvPr/>
        </p:nvSpPr>
        <p:spPr>
          <a:xfrm>
            <a:off y="2355849" x="3867150"/>
            <a:ext cy="1679109" cx="26438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name="Shape 86" id="86"/>
          <p:cNvSpPr/>
          <p:nvPr/>
        </p:nvSpPr>
        <p:spPr>
          <a:xfrm>
            <a:off y="4250846" x="3676191"/>
            <a:ext cy="2029186" cx="304210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90" id="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1" id="9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pour visiter cette Corsica</a:t>
            </a:r>
          </a:p>
        </p:txBody>
      </p:sp>
      <p:sp>
        <p:nvSpPr>
          <p:cNvPr name="Shape 92" id="92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1. ils ont trés beau montagnes.</a:t>
            </a:r>
          </a:p>
          <a:p>
            <a:pPr rtl="0" lvl="0">
              <a:buNone/>
            </a:pPr>
            <a:r>
              <a:rPr lang="en"/>
              <a:t>2. ils ont bien cuisine.</a:t>
            </a:r>
          </a:p>
          <a:p>
            <a:pPr rtl="0" lvl="0">
              <a:buNone/>
            </a:pPr>
            <a:r>
              <a:rPr lang="en"/>
              <a:t>3. Italien est un de Corsica langue.</a:t>
            </a:r>
          </a:p>
          <a:p>
            <a:pPr rtl="0" lvl="0">
              <a:buNone/>
            </a:pPr>
            <a:r>
              <a:rPr lang="en"/>
              <a:t>4. ils ont rural foires et fêtes.</a:t>
            </a:r>
          </a:p>
          <a:p>
            <a:pPr>
              <a:buNone/>
            </a:pPr>
            <a:r>
              <a:rPr lang="en"/>
              <a:t>5. leurs flaq est trés intéressant.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